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4" r:id="rId6"/>
    <p:sldId id="258" r:id="rId7"/>
    <p:sldId id="259" r:id="rId8"/>
    <p:sldId id="260" r:id="rId9"/>
    <p:sldId id="261" r:id="rId10"/>
    <p:sldId id="262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88" r:id="rId34"/>
    <p:sldId id="272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30.xml"/><Relationship Id="rId8" Type="http://schemas.openxmlformats.org/officeDocument/2006/relationships/slide" Target="../slides/slide28.xml"/><Relationship Id="rId7" Type="http://schemas.openxmlformats.org/officeDocument/2006/relationships/slide" Target="../slides/slide25.xml"/><Relationship Id="rId6" Type="http://schemas.openxmlformats.org/officeDocument/2006/relationships/slide" Target="../slides/slide22.xml"/><Relationship Id="rId5" Type="http://schemas.openxmlformats.org/officeDocument/2006/relationships/slide" Target="../slides/slide6.xml"/><Relationship Id="rId4" Type="http://schemas.openxmlformats.org/officeDocument/2006/relationships/slide" Target="../slides/slide5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041af33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89724c479&amp;cid=89724c479&amp;vtp=1">
            <a:hlinkClick r:id="rId3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c1cf2565e&amp;cid=c1cf2565e&amp;vtp=1">
            <a:hlinkClick r:id="rId4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49283ea94&amp;cid=49283ea94&amp;vtp=1">
            <a:hlinkClick r:id="rId5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d610ed921&amp;cid=d610ed921&amp;vtp=1">
            <a:hlinkClick r:id="rId6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4d7e4ef52&amp;cid=4d7e4ef52&amp;vtp=1">
            <a:hlinkClick r:id="rId7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e2060708e&amp;cid=e2060708e&amp;vtp=1">
            <a:hlinkClick r:id="rId8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04e72d555&amp;cid=04e72d555&amp;vtp=1">
            <a:hlinkClick r:id="rId9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041af33d4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041af33d4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课时评价作业（十八）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玩偶之家（节选）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3#ee258d047?sp=1&amp;pid=c514179ee&amp;color=0,0,0&amp;vtp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（拉四凤向朴园）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这是你的儿媳妇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你见见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指着朴园向四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叫他爸爸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！（指着鲁妈向朴园）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你也认识认识这位老太太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当着你的父亲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给这个妈叩头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（难堪）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爸爸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（明白地）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——（向鲁妈）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侍萍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你到底还是回来了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（惊）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（慌）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您弄错了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（悔恨地）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侍萍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我想你也会回来的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！（低头）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4#ee258d047?sp=1&amp;pid=c514179ee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（惊愕地）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侍萍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她是侍萍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。（烦厌地）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蘩漪你不必再故意地问我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她就是萍儿的母亲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三十年前死了的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。蘩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半晌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，四凤苦闷地叫了一声，看着她的母亲，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鲁妈苦痛地低着头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周萍脑筋昏乱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，迷惑地望着父亲同鲁妈。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这时蘩漪渐渐移到周冲身边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现在她突然发现一个更悲惨的命运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，逐渐地使她同情周萍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她觉出自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己方才的疯狂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，这使她很快地恢复原来平常母亲的情感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她不自主地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愧恨地望着自己的冲儿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（沉痛地）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你的生母并没有死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她还在世上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4#ee258d047?sp=1&amp;pid=c514179ee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（半狂地）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您告诉我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（严厉地）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混账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不许胡说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她没有什么好身世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你的母亲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（痛苦万分）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（尊重地）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不要以为你跟四凤同母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觉得脸上不好看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你就忘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了人伦天性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凤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（向母痛苦地）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（沉重地）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你原谅我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我一生就做错了这一件事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没有想到她今天还在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今天找到这儿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我想这只能说是天命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4#ee258d047?sp=1&amp;pid=c514179ee&amp;color=0,0,0&amp;vtp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向鲁妈叹口气）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我老了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刚才我叫你走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我很后悔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我预备寄给你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两万块钱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现在你既然来了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我想萍儿是个孝顺孩子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他会好好地侍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奉你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我对不起你的地方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他会补上的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M_3_BD.9_5#ee258d047?sp=1&amp;pid=c514179ee&amp;color=0,0,0&amp;vtp=1&amp;bbb=1&amp;hb=1"/>
          <p:cNvSpPr/>
          <p:nvPr/>
        </p:nvSpPr>
        <p:spPr>
          <a:xfrm>
            <a:off x="612648" y="245371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（向鲁妈）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您是我的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（不自主地）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——（回头抽咽）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跪下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不要以为自己是在做梦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这是你的生母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凤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（昏乱地）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这不会是真的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（不语，抽咽）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5#ee258d047?sp=1&amp;pid=c514179ee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（笑向周萍，悔恨地）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我万想不到是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是这样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（怪笑，向朴园）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父亲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！（怪笑，向鲁妈）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母亲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看四凤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凤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（与周萍相视怪笑，忽然忍不住）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！（由中门跑下）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周萍扑在沙发上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，鲁妈死气沉沉地立着。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（急喊）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！（转向周冲）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她的样子不大对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你赶快出去看她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M_3_BD.9_6#ee258d047?sp=1&amp;pid=c514179ee&amp;color=0,0,0&amp;vtp=1&amp;bbb=1"/>
          <p:cNvSpPr/>
          <p:nvPr/>
        </p:nvSpPr>
        <p:spPr>
          <a:xfrm>
            <a:off x="612648" y="5643954"/>
            <a:ext cx="10963656" cy="64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周冲由中门跑下，喊四凤。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6#ee258d047?sp=1&amp;pid=c514179ee&amp;color=0,0,0&amp;vtp=1&amp;bb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（至周萍前）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这是怎么回事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（突然）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你不该生我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！（跑，由饭厅下）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远处听见四凤的惨叫声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，周冲狂呼四凤，过后周冲也发出惨叫。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（同时叫）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你怎么啦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我的冲儿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二人同由中门跑出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（急走至窗前拉开窗幕，颤声）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？仆人由中门跑上。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（喘）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7#ee258d047?sp=1&amp;pid=c514179ee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（急不成声）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四凤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（急）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二少爷呢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（颤声）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四凤碰着那条走电的电线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二少爷不知道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赶紧拉了一把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个人一块儿中电死了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（几晕）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这不会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这不能够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朴园与仆人跑下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7#ee258d047?sp=1&amp;pid=c514179ee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周萍由饭厅出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，脸色苍白，但是神气沉静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他走到那张放着鲁大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海的手枪的桌前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，拉开抽屉，取出手枪，手微颤，慢慢走进右边书房。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外面人声嘈乱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，哭声，叫声，吵声，混成一片。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鲁妈由中门上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脸更呆滞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，如石膏人像。老年仆人跟在后面，拿着电筒。</a:t>
            </a:r>
            <a:endParaRPr lang="en-US" altLang="zh-CN" sz="2800" dirty="0"/>
          </a:p>
        </p:txBody>
      </p:sp>
      <p:sp>
        <p:nvSpPr>
          <p:cNvPr id="3" name="QM_3_BD.9_8#ee258d047?sp=1&amp;pid=c514179ee&amp;color=0,0,0&amp;vtp=1&amp;bbb=1&amp;hb=1"/>
          <p:cNvSpPr/>
          <p:nvPr/>
        </p:nvSpPr>
        <p:spPr>
          <a:xfrm>
            <a:off x="612648" y="308617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鲁妈一声不响地立在台中。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（安慰地）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老太太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您别发呆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这不成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您得哭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您得好好哭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（无神地）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我哭不出来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这是天意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没有法子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可是您自己得哭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8#ee258d047?sp=1&amp;pid=c514179ee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我想静一静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（呆立）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中门大开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，许多仆人围着蘩漪，蘩漪不知是在哭在笑。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（在外面）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别看哪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（为人拥至中门，倚门怪笑）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你这么张着嘴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你的样子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怎么直对我笑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你这个糊涂孩子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（走在中门中，眼泪在面上）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蘩漪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我的手发木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别看了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进来吧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人已经叫电火烧焦了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没有法子了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9#ee258d047?sp=1&amp;pid=c514179ee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（进来，干哭）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我的好孩子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刚才还是好好的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你怎么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你怎么会死得这样惨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（呆立）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（已进来）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你要静一静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。（擦眼泪）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（狂笑）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你该死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你有了这样的母亲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你该死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外面仆人与鲁大海打架声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谁在这时候打架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老仆下问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，立时另一仆人上。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外面是怎么回事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今天早上那个鲁大海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他这时又来了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跟我们打架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feb294c2?pid=041af33d4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77059e677?pid=bfeb294c2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社会问题剧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是指挪威戏剧家易卜生响应丹麦评论家勃兰克斯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文学要有生气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就必须提出问题来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的号召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用现实主义手法描写现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实生活的一系列戏剧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其中著名的四大社会问题剧有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社会支柱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玩偶之家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群鬼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人民公敌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他用犀利的笔锋饱含着激愤地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戳穿了资产阶级在道德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宗教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教育以及家庭关系等方面的假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揭露了当时整个社会的虚伪和荒谬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9#ee258d047?sp=1&amp;pid=c514179ee&amp;color=0,0,0&amp;vtp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叫他进来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他连踢带打地伤了我们好几个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他已经从小门跑了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M_3_BD.9_10#ee258d047?sp=1&amp;pid=c514179ee&amp;color=0,0,0&amp;vtp=1&amp;bbb=1&amp;hb=1"/>
          <p:cNvSpPr/>
          <p:nvPr/>
        </p:nvSpPr>
        <p:spPr>
          <a:xfrm>
            <a:off x="612648" y="180347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仆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（略顿，忽然）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追他去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给我追他去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（哀伤地）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我丢了一个儿子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不能再丢第二个了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三人都坐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让他去了也好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我知道这孩子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他恨你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我知道他不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会回来见你的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10#ee258d047?sp=1&amp;pid=c514179ee&amp;color=0,0,0&amp;vtp=1&amp;bbb=1&amp;hb=1"/>
          <p:cNvSpPr/>
          <p:nvPr/>
        </p:nvSpPr>
        <p:spPr>
          <a:xfrm>
            <a:off x="612648" y="468000"/>
            <a:ext cx="10963656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（寂静，自己觉得奇怪）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年轻的反而走我们前头了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现在就剩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下我们这些老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——（忽然）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萍儿呢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大少爷呢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萍儿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无人应）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来人呀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！（无人应）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你们给我找呀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我的大儿子呢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书房枪声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，屋内死一般的静默。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（忽然）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！（跑下书房，朴园呆立不动，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立时蘩漪狂喊跑出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朴园与蘩漪一同跑下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，进书房。</a:t>
            </a:r>
            <a:endParaRPr lang="en-US" altLang="zh-CN" sz="2800" dirty="0"/>
          </a:p>
        </p:txBody>
      </p:sp>
      <p:sp>
        <p:nvSpPr>
          <p:cNvPr id="3" name="QM_3_BD.9_11#ee258d047?sp=1&amp;pid=c514179ee&amp;color=0,0,0&amp;vtp=1&amp;bbb=1&amp;hb=1"/>
          <p:cNvSpPr/>
          <p:nvPr/>
        </p:nvSpPr>
        <p:spPr>
          <a:xfrm>
            <a:off x="612648" y="4691454"/>
            <a:ext cx="10963656" cy="156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鲁妈立起，向书房颠踬了两步，至台中，渐向下倒，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跪在地上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如序幕结尾老妇人倒下的样子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选自《雷雨》第四幕，有删改）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d610ed921?pid=ee258d047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下列对文本中相关内容和艺术特色的分析鉴赏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不正确的一项是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1_1#d610ed921.bracket?pid=ee258d047&amp;color=0,0,0&amp;vpa=2&amp;vtp=1"/>
          <p:cNvSpPr/>
          <p:nvPr/>
        </p:nvSpPr>
        <p:spPr>
          <a:xfrm>
            <a:off x="2146967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0_2#d610ed921.choices?pid=ee258d047&amp;color=0,0,0&amp;vtp=1&amp;bbb=1&amp;h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蘩漪喊来周朴园是为了报复周萍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而当她得知周萍和四凤是兄妹关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，她开始同情周萍并为自己的疯狂而后悔。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周朴园命令周萍认生母，预备寄给侍萍两万块钱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并向侍萍表达周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萍会好好侍奉她的话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，展现了他的假慈悲。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2_1#d610ed921.choices?pid=ee258d047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剧本以人物紧张剧烈的心理描写推动高潮的形成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既起到了震撼人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心的效果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，又使剧情符合人物的心理发展逻辑。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剧本以惨烈的悲剧结局，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激发了读者的悲悯之情和对人性的反思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同时也增强了作品对不合理的社会制度的批判性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d610ed921?pid=ee258d047&amp;color=0,0,0&amp;mp=1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B项，理解错误。周朴园的行为表现了他良知未泯的一面。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4d7e4ef52?pid=ee258d047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下列对文本中画横线处舞台说明的分析鉴赏，不正确的一项是（3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5_1#4d7e4ef52.bracket?pid=ee258d047&amp;color=0,0,0&amp;vpa=3&amp;vtp=1"/>
          <p:cNvSpPr/>
          <p:nvPr/>
        </p:nvSpPr>
        <p:spPr>
          <a:xfrm>
            <a:off x="902366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4_2#4d7e4ef52.choices?pid=ee258d047&amp;color=0,0,0&amp;vtp=1&amp;bbb=1&amp;h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“朴园由书房进，大家俱不动，静寂若死”渲染了死寂、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沉闷的氛围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预示了激烈的矛盾冲突将要到来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“倨傲地”，写出蘩漪不以自己与周萍的乱伦为耻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反而拿周萍与四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凤的兄妹乱伦来羞辱周朴园的得意心态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4d7e4ef52.choices?pid=ee258d047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“半晌”两字，突出静默时间之长，充分表现了四凤、侍萍、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蘩漪等人物复杂的内心活动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侍萍和蘩漪得知四凤和周冲触电身亡时的“呆立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说明突然的变故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给二人的精神带来了巨大的打击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7_1#4d7e4ef52?pid=ee258d047&amp;color=0,0,0&amp;mp=1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B项，理解错误。蘩漪此时并不知道周萍与四凤的兄妹关系。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e2060708e?sp=1&amp;pid=ee258d047&amp;color=0,0,0&amp;vtp=1&amp;bt=1&amp;bbb=1&amp;hb=1&amp;hltap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“发现”与“突转”是西方戏剧美学理论中的两个重要概念。“发现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指剧中人物从不知转变到知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；“突转”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指剧情向相反方向的突然变化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请结合文本简要分析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“发现”与“突转”的运用。（6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4_1#e2060708e?sp=1&amp;pid=ee258d047&amp;color=0,0,0&amp;vtp=1&amp;bt=1&amp;bbb=1&amp;hb=1&amp;hla=1"/>
          <p:cNvSpPr/>
          <p:nvPr/>
        </p:nvSpPr>
        <p:spPr>
          <a:xfrm>
            <a:off x="612648" y="2017019"/>
            <a:ext cx="10963656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蘩漪发现周萍与四凤要逃走，为报复周萍，喊来周朴园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朴园发现侍萍又来到周公馆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，误以为她是来认儿子的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于是命令周萍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认自己的生母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；蘩漪发现周萍和四凤原来是兄妹关系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开始同情周萍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并为先前自己的疯狂行为而感到愧疚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周萍与四凤发现他们是兄妹关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，剧情发生突转，四凤急忙跑出，触电身亡，周萍惊愕不已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羞愧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，在四凤触电身亡后开枪自杀。②“发现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既为情节急速发展提供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了动力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，又使情节突转符合人物心理发展的逻辑；“突转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使情节发展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出人意料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，跌宕起伏，扣人心弦。（每点3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9_1#e2060708e?pid=ee258d047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从文中找出“从不知转变到知”的内容，如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周朴园发现侍萍又来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到周公馆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”“蘩漪发现周萍和四凤原来是兄妹关系”，这些“发现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既为情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节急速发展提供了动力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，又使情节突转符合人物心理发展的逻辑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萍与四凤发现他们是兄妹关系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”这一“发现”使剧情发生突转，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出人意料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致使四凤急忙跑出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，触电身亡，周萍惊愕不已，羞愧难当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在四凤触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电身亡后开枪自杀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77059e677?pid=bfeb294c2&amp;color=0,0,0&amp;vtp=1&amp;bbb=1&amp;hb=1"/>
          <p:cNvSpPr/>
          <p:nvPr/>
        </p:nvSpPr>
        <p:spPr>
          <a:xfrm>
            <a:off x="612648" y="468000"/>
            <a:ext cx="10963656" cy="588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作为一部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社会问题剧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玩偶之家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尖锐地提出了问题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揭示了曾经用来应对这些问题的各种思想观念也都已经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失效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还深刻地指出当时女性在社会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家庭中的地位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人们需要像娜拉那样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走出牢笼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重新寻找问题的答案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努力探索新的自我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础上尝试建立新的道德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从而拉开了女性解放运动的序幕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正是在这个意义上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易卜生认为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女性的解放和人类的解放是同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，③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妇女们为之奋斗的那个事业在我看来是全人类的事业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1898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日在挪威保卫妇女权益协会的庆祝会上的讲话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玩偶之家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的最后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娜拉离开了丈夫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离开了她的家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重重地摔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了身后的门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有人曾这样形象地形容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娜拉身后的关门声比滑铁卢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大战的炮声还要响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04e72d555?sp=1&amp;pid=ee258d047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《雷雨》1959年改编本与原本在结局处理上有很大不同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当仆人提及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鲁大海在周家门口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，周朴园叫大海进来时，作者这样写鲁侍萍的终场：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（阻止）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。（立起，向中门走去，至门口，返身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朴园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他不会来的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他恨你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！（昂首返身走出）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你认为原本与改编本哪一个设计更好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？请简要说明理由。（4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4_1#04e72d555?sp=1&amp;pid=ee258d047&amp;color=0,0,0&amp;vtp=1&amp;bt=1&amp;bbb=1&amp;hb=1&amp;hla=1"/>
          <p:cNvSpPr/>
          <p:nvPr/>
        </p:nvSpPr>
        <p:spPr>
          <a:xfrm>
            <a:off x="612648" y="36811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示例1）改编本更好。（1分）理由：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改编后的台词语句更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，语气斩钉截铁，表现了侍萍要与周朴园划清界限的决绝；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改编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本中的舞台说明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“昂首返身走出”，凸显了侍萍的刚强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使全剧的结局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4_1#04e72d555?sp=1&amp;pid=ee258d047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3_1#04e72d555?sp=1&amp;pid=ee258d047&amp;color=0,0,0&amp;vtp=1&amp;bt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显得更有力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改编本暗示了鲁大海和侍萍对周朴园的仇恨愈来愈深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斗争还将继续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，强化了阶级对立，深化了主题。（每点1分）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示例2）原本更好。（1分）理由：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原本的人物台词较改编本略显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柔和温婉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，更符合侍萍善良、柔弱的母亲形象；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原本末尾的舞台说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，表现了侍萍心灵所遭受的巨大创痛，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暗示了她变成疯子的结局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为全剧增添了悲剧意味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；③改编本突出了阶级斗争主题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原本则更符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合全剧所表现出来的人道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、人性与命运主题。（每点1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1_1#04e72d555?pid=ee258d047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回答本题，首先要明确题干要求，理解相关结尾的特点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结合全文进行分析和把握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，给出自己的观点，最后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概括理由。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89724c479?pid=77059e677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下列对文中画横线句子所使用的标点符号的修改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不正确的一项是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_1#89724c479.bracket?pid=77059e677&amp;color=0,0,0&amp;vpa=1&amp;vtp=1"/>
          <p:cNvSpPr/>
          <p:nvPr/>
        </p:nvSpPr>
        <p:spPr>
          <a:xfrm>
            <a:off x="2146967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2_2#89724c479.choices?pid=77059e677&amp;color=0,0,0&amp;vtp=1&amp;bb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①去掉“勃兰克斯”后的冒号。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②在“社会问题剧”后面加冒号。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③把句号移到右括号的后面。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④把句末的句号移到后引号外面。</a:t>
            </a:r>
            <a:endParaRPr lang="en-US" altLang="zh-CN" sz="2800" dirty="0"/>
          </a:p>
        </p:txBody>
      </p:sp>
      <p:sp>
        <p:nvSpPr>
          <p:cNvPr id="5" name="QC_4_AS.4_1#89724c479?pid=77059e677&amp;color=0,0,0&amp;vtp=1&amp;bbb=1"/>
          <p:cNvSpPr/>
          <p:nvPr/>
        </p:nvSpPr>
        <p:spPr>
          <a:xfrm>
            <a:off x="612648" y="4422854"/>
            <a:ext cx="110950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B项，“有”在句中作谓语，后面的内容为宾语，中间不加冒号。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c1cf2565e?sp=1&amp;pid=77059e677&amp;color=0,0,0&amp;vtp=1&amp;bt=1&amp;bbb=1&amp;hb=1&amp;hltap=1"/>
          <p:cNvSpPr/>
          <p:nvPr/>
        </p:nvSpPr>
        <p:spPr>
          <a:xfrm>
            <a:off x="612648" y="468000"/>
            <a:ext cx="10963656" cy="285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文中画波浪线的部分有语病，请进行修改，使语言表达准确流畅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辑严密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。可少量增删词语，不得改变原意。（4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5_1#c1cf2565e?pid=77059e677&amp;color=0,0,0&amp;vtp=1&amp;bbb=1&amp;hb=1"/>
          <p:cNvSpPr/>
          <p:nvPr/>
        </p:nvSpPr>
        <p:spPr>
          <a:xfrm>
            <a:off x="612648" y="3368754"/>
            <a:ext cx="10963656" cy="285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画波浪线的句子有两处语病：一是语序不当，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前后主语一致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关联词语应放在主语之后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，应把“不仅”放在“《玩偶之家》”之后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不合逻辑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，应先揭示地位，再指出“失效”，可改为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揭示了当时女性在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、家庭中的地位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同时还深刻地指出曾经用来应对这些问题的各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种思想观念也都已经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‘失效’”。</a:t>
            </a:r>
            <a:endParaRPr lang="en-US" altLang="zh-CN" sz="2800" dirty="0"/>
          </a:p>
        </p:txBody>
      </p:sp>
      <p:sp>
        <p:nvSpPr>
          <p:cNvPr id="4" name="QB_4_AN.24_1#c1cf2565e?sp=1&amp;pid=77059e677&amp;color=0,0,0&amp;vtp=1&amp;bt=1&amp;bbb=1&amp;hb=1&amp;hla=1"/>
          <p:cNvSpPr/>
          <p:nvPr/>
        </p:nvSpPr>
        <p:spPr>
          <a:xfrm>
            <a:off x="612648" y="1590426"/>
            <a:ext cx="10963656" cy="1714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玩偶之家》不仅尖锐地提出了问题，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揭示了当时女性在社会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家庭中的地位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同时还深刻地指出曾经用来应对这些问题的各种思想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观念也都已经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“失效”。（每处2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49283ea94?sp=1&amp;pid=77059e677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文中末尾引用的“娜拉身后的关门声比滑铁卢大战的炮声还要响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了什么修辞手法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？具有怎样的表达效果？（4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4_1#49283ea94?sp=1&amp;pid=77059e677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运用了借代与夸张的修辞手法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以关门声代指娜拉出走这一具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体事件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，使语言生动而有意味，引人思考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将关门声夸张为比炮声还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响的巨大声响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，表明娜拉出走的决心之大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说明娜拉的出走有力地促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进了欧洲妇女的精神觉醒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。（指出修辞手法2分，说明表达效果2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8_1#49283ea94?pid=77059e677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句中用“关门声”代指娜拉出走，运用了借代的修辞手法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铁卢大战的炮声还要响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”运用夸张的修辞手法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生动地表现出关门声音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。句中以声音指代事件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娜拉出走最后的关门声标志着故事情节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发展到高潮和结局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，宣告矛盾冲突发展到最后，夫妻彻底决裂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声音之大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，表明了娜拉出走的决心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这巨大的声音也是向那个时代的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人们敲响的警钟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，说明娜拉的出走有力地促进了欧洲妇女的精神觉醒。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514179ee?pid=041af33d4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9_1#ee258d047?pid=c514179ee&amp;color=0,0,0&amp;vtp=1&amp;bbb=1"/>
          <p:cNvSpPr/>
          <p:nvPr/>
        </p:nvSpPr>
        <p:spPr>
          <a:xfrm>
            <a:off x="612648" y="11744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山东潍坊期中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</p:txBody>
      </p:sp>
      <p:sp>
        <p:nvSpPr>
          <p:cNvPr id="4" name="QM_3_BD.9_2#ee258d047?sp=1&amp;pid=c514179ee&amp;color=0,0,0&amp;vtp=1&amp;bbb=1&amp;hb=1"/>
          <p:cNvSpPr/>
          <p:nvPr/>
        </p:nvSpPr>
        <p:spPr>
          <a:xfrm>
            <a:off x="612648" y="1791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雷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雨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曹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禺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前情介绍］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侍萍和鲁大海来到周公馆找四凤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，侍萍要带四凤回家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四凤不得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已向侍萍说出真相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，她已经怀了周萍的孩子，侍萍如遭晴天霹雳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四凤苦苦哀求下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，侍萍答应让周萍带四凤走，蘩漪偷听了周萍、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2#ee258d047?sp=1&amp;pid=c514179ee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侍萍等人的对话后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，先是叫来周冲，意欲阻拦周萍和四凤的出走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后喊来周朴园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蘩漪跑到书房门口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，喊周朴园。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鲁侍萍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（慌）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朴园由书房进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，大家俱不动，静寂若死。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（在门口）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你叫什么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你还不上楼去睡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（倨傲地）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我请你见见你的好亲戚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M_3_BD.9_3#ee258d047?sp=1&amp;pid=c514179ee&amp;color=0,0,0&amp;vtp=1&amp;bbb=1&amp;hb=1"/>
          <p:cNvSpPr/>
          <p:nvPr/>
        </p:nvSpPr>
        <p:spPr>
          <a:xfrm>
            <a:off x="612648" y="5651574"/>
            <a:ext cx="10963656" cy="64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周朴园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（见鲁妈、四凤在一起，惊）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你们这是做什么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6940</Words>
  <Application>WPS 演示</Application>
  <PresentationFormat>宽屏</PresentationFormat>
  <Paragraphs>327</Paragraphs>
  <Slides>32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2025-04-01T09:28:00Z</dcterms:created>
  <dcterms:modified xsi:type="dcterms:W3CDTF">2025-09-02T09:35:07Z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8E69EB5E1B484E40901AB57E1590840C_12</vt:lpwstr>
  </property>
  <property fmtid="{D5CDD505-2E9C-101B-9397-08002B2CF9AE}" pid="3" name="KSOProductBuildVer">
    <vt:lpwstr>2052-12.1.0.22529</vt:lpwstr>
  </property>
</Properties>
</file>